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34204275" cy="45007213"/>
  <p:notesSz cx="6858000" cy="9144000"/>
  <p:defaultTextStyle>
    <a:defPPr>
      <a:defRPr lang="en-GB"/>
    </a:defPPr>
    <a:lvl1pPr algn="l" defTabSz="449263" rtl="0" eaLnBrk="0" fontAlgn="base" hangingPunct="0">
      <a:spcBef>
        <a:spcPct val="0"/>
      </a:spcBef>
      <a:spcAft>
        <a:spcPct val="0"/>
      </a:spcAft>
      <a:defRPr sz="89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sz="89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sz="89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sz="89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sz="89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89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89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89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89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F6E9"/>
    <a:srgbClr val="D4847E"/>
    <a:srgbClr val="FAF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 d="100"/>
          <a:sy n="14" d="100"/>
        </p:scale>
        <p:origin x="2390" y="1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 /><Relationship Id="rId7"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heme" Target="theme/theme1.xml" /><Relationship Id="rId5" Type="http://schemas.openxmlformats.org/officeDocument/2006/relationships/viewProps" Target="viewProps.xml" /><Relationship Id="rId4" Type="http://schemas.openxmlformats.org/officeDocument/2006/relationships/presProps" Target="presProp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53513152-3930-7C11-94EA-0162B6783FBC}"/>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9576A1A9-9F53-AB72-65F7-BA44A4558ADC}"/>
              </a:ext>
            </a:extLst>
          </p:cNvPr>
          <p:cNvSpPr>
            <a:spLocks noGrp="1" noChangeArrowheads="1"/>
          </p:cNvSpPr>
          <p:nvPr>
            <p:ph type="body"/>
          </p:nvPr>
        </p:nvSpPr>
        <p:spPr bwMode="auto">
          <a:xfrm>
            <a:off x="685800" y="4343400"/>
            <a:ext cx="5484813" cy="4113213"/>
          </a:xfrm>
          <a:prstGeom prst="rect">
            <a:avLst/>
          </a:prstGeom>
          <a:noFill/>
          <a:ln>
            <a:noFill/>
          </a:ln>
          <a:effectLst/>
        </p:spPr>
        <p:txBody>
          <a:bodyPr vert="horz" wrap="square" lIns="0" tIns="0" rIns="0" bIns="0" numCol="1" anchor="t" anchorCtr="0" compatLnSpc="1">
            <a:prstTxWarp prst="textNoShape">
              <a:avLst/>
            </a:prstTxWarp>
          </a:bodyPr>
          <a:lstStyle/>
          <a:p>
            <a:pPr lvl="0"/>
            <a:endParaRPr lang="pt-BR" altLang="pt-BR"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1240BD5B-E92A-9CF7-9510-509A93DAA76B}"/>
              </a:ext>
            </a:extLst>
          </p:cNvPr>
          <p:cNvSpPr>
            <a:spLocks noGrp="1" noRot="1" noChangeAspect="1" noChangeArrowheads="1" noTextEdit="1"/>
          </p:cNvSpPr>
          <p:nvPr>
            <p:ph type="sldImg"/>
          </p:nvPr>
        </p:nvSpPr>
        <p:spPr>
          <a:xfrm>
            <a:off x="2127250" y="695325"/>
            <a:ext cx="26035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Rectangle 2">
            <a:extLst>
              <a:ext uri="{FF2B5EF4-FFF2-40B4-BE49-F238E27FC236}">
                <a16:creationId xmlns:a16="http://schemas.microsoft.com/office/drawing/2014/main" id="{53148E52-7D12-1BEA-865A-03845653DBD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275138" y="7366000"/>
            <a:ext cx="25654000" cy="15668625"/>
          </a:xfrm>
          <a:prstGeom prst="rect">
            <a:avLst/>
          </a:prstGeo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4275138" y="23639463"/>
            <a:ext cx="25654000" cy="10866437"/>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364350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2351088" y="2395538"/>
            <a:ext cx="29502100" cy="8699500"/>
          </a:xfrm>
          <a:prstGeom prst="rect">
            <a:avLst/>
          </a:prstGeom>
        </p:spPr>
        <p:txBody>
          <a:bodyPr/>
          <a:lstStyle/>
          <a:p>
            <a:r>
              <a:rPr lang="pt-BR"/>
              <a:t>Clique para editar o título mestre</a:t>
            </a:r>
          </a:p>
        </p:txBody>
      </p:sp>
      <p:sp>
        <p:nvSpPr>
          <p:cNvPr id="3" name="Espaço Reservado para Texto Vertical 2"/>
          <p:cNvSpPr>
            <a:spLocks noGrp="1"/>
          </p:cNvSpPr>
          <p:nvPr>
            <p:ph type="body" orient="vert" idx="1"/>
          </p:nvPr>
        </p:nvSpPr>
        <p:spPr>
          <a:xfrm>
            <a:off x="2351088" y="11980863"/>
            <a:ext cx="29502100" cy="28557537"/>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408388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4477663" y="2395538"/>
            <a:ext cx="7375525" cy="38142862"/>
          </a:xfrm>
          <a:prstGeom prst="rect">
            <a:avLst/>
          </a:prstGeo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2351088" y="2395538"/>
            <a:ext cx="21974175" cy="38142862"/>
          </a:xfrm>
          <a:prstGeom prst="rect">
            <a:avLst/>
          </a:prstGeo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402456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2351088" y="2395538"/>
            <a:ext cx="29502100" cy="8699500"/>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162403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351088" y="2395538"/>
            <a:ext cx="29502100" cy="8699500"/>
          </a:xfrm>
          <a:prstGeom prst="rect">
            <a:avLst/>
          </a:prstGeom>
        </p:spPr>
        <p:txBody>
          <a:bodyPr/>
          <a:lstStyle/>
          <a:p>
            <a:r>
              <a:rPr lang="pt-BR"/>
              <a:t>Clique para editar o título mestre</a:t>
            </a:r>
          </a:p>
        </p:txBody>
      </p:sp>
      <p:sp>
        <p:nvSpPr>
          <p:cNvPr id="3" name="Espaço Reservado para Conteúdo 2"/>
          <p:cNvSpPr>
            <a:spLocks noGrp="1"/>
          </p:cNvSpPr>
          <p:nvPr>
            <p:ph idx="1"/>
          </p:nvPr>
        </p:nvSpPr>
        <p:spPr>
          <a:xfrm>
            <a:off x="2351088" y="11980863"/>
            <a:ext cx="29502100" cy="28557537"/>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5613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333625" y="11220450"/>
            <a:ext cx="29500513" cy="18721388"/>
          </a:xfrm>
          <a:prstGeom prst="rect">
            <a:avLst/>
          </a:prstGeo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2333625" y="30119638"/>
            <a:ext cx="29500513" cy="98456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 texto mestre</a:t>
            </a:r>
          </a:p>
        </p:txBody>
      </p:sp>
    </p:spTree>
    <p:extLst>
      <p:ext uri="{BB962C8B-B14F-4D97-AF65-F5344CB8AC3E}">
        <p14:creationId xmlns:p14="http://schemas.microsoft.com/office/powerpoint/2010/main" val="34771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351088" y="2395538"/>
            <a:ext cx="29502100" cy="8699500"/>
          </a:xfrm>
          <a:prstGeom prst="rect">
            <a:avLst/>
          </a:prstGeom>
        </p:spPr>
        <p:txBody>
          <a:bodyPr/>
          <a:lstStyle/>
          <a:p>
            <a:r>
              <a:rPr lang="pt-BR"/>
              <a:t>Clique para editar o título mestre</a:t>
            </a:r>
          </a:p>
        </p:txBody>
      </p:sp>
      <p:sp>
        <p:nvSpPr>
          <p:cNvPr id="3" name="Espaço Reservado para Conteúdo 2"/>
          <p:cNvSpPr>
            <a:spLocks noGrp="1"/>
          </p:cNvSpPr>
          <p:nvPr>
            <p:ph sz="half" idx="1"/>
          </p:nvPr>
        </p:nvSpPr>
        <p:spPr>
          <a:xfrm>
            <a:off x="2351088" y="11980863"/>
            <a:ext cx="14674850" cy="28557537"/>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17178338" y="11980863"/>
            <a:ext cx="14674850" cy="28557537"/>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30719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2355850" y="2395538"/>
            <a:ext cx="29502100" cy="8699500"/>
          </a:xfrm>
          <a:prstGeom prst="rect">
            <a:avLst/>
          </a:prstGeom>
        </p:spPr>
        <p:txBody>
          <a:bodyPr/>
          <a:lstStyle/>
          <a:p>
            <a:r>
              <a:rPr lang="pt-BR"/>
              <a:t>Clique para editar o título mestre</a:t>
            </a:r>
          </a:p>
        </p:txBody>
      </p:sp>
      <p:sp>
        <p:nvSpPr>
          <p:cNvPr id="3" name="Espaço Reservado para Texto 2"/>
          <p:cNvSpPr>
            <a:spLocks noGrp="1"/>
          </p:cNvSpPr>
          <p:nvPr>
            <p:ph type="body" idx="1"/>
          </p:nvPr>
        </p:nvSpPr>
        <p:spPr>
          <a:xfrm>
            <a:off x="2355850" y="11033125"/>
            <a:ext cx="14470063" cy="54070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2355850" y="16440150"/>
            <a:ext cx="14470063" cy="24180800"/>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17316450" y="11033125"/>
            <a:ext cx="14541500" cy="54070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17316450" y="16440150"/>
            <a:ext cx="14541500" cy="24180800"/>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19882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51088" y="2395538"/>
            <a:ext cx="29502100" cy="8699500"/>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26238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13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55850" y="3000375"/>
            <a:ext cx="11031538" cy="10501313"/>
          </a:xfrm>
          <a:prstGeom prst="rect">
            <a:avLst/>
          </a:prstGeo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14541500" y="6480175"/>
            <a:ext cx="17316450" cy="319849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2355850" y="13501688"/>
            <a:ext cx="11031538" cy="2501423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Tree>
    <p:extLst>
      <p:ext uri="{BB962C8B-B14F-4D97-AF65-F5344CB8AC3E}">
        <p14:creationId xmlns:p14="http://schemas.microsoft.com/office/powerpoint/2010/main" val="77713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55850" y="3000375"/>
            <a:ext cx="11031538" cy="10501313"/>
          </a:xfrm>
          <a:prstGeom prst="rect">
            <a:avLst/>
          </a:prstGeo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14541500" y="6480175"/>
            <a:ext cx="17316450" cy="319849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2355850" y="13501688"/>
            <a:ext cx="11031538" cy="2501423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Tree>
    <p:extLst>
      <p:ext uri="{BB962C8B-B14F-4D97-AF65-F5344CB8AC3E}">
        <p14:creationId xmlns:p14="http://schemas.microsoft.com/office/powerpoint/2010/main" val="362207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6479749E-3671-CDC2-8B14-BA0CDEA106F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66825" y="1192213"/>
            <a:ext cx="31670625" cy="5397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a:extLst>
              <a:ext uri="{FF2B5EF4-FFF2-40B4-BE49-F238E27FC236}">
                <a16:creationId xmlns:a16="http://schemas.microsoft.com/office/drawing/2014/main" id="{48131A3C-C2CD-3D3B-7E12-81F23992FE3F}"/>
              </a:ext>
            </a:extLst>
          </p:cNvPr>
          <p:cNvSpPr>
            <a:spLocks noChangeArrowheads="1"/>
          </p:cNvSpPr>
          <p:nvPr/>
        </p:nvSpPr>
        <p:spPr bwMode="auto">
          <a:xfrm>
            <a:off x="906463" y="909638"/>
            <a:ext cx="32389762" cy="43186350"/>
          </a:xfrm>
          <a:prstGeom prst="rect">
            <a:avLst/>
          </a:prstGeom>
          <a:noFill/>
          <a:ln w="63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pt-BR" altLang="pt-BR"/>
          </a:p>
        </p:txBody>
      </p:sp>
      <p:sp>
        <p:nvSpPr>
          <p:cNvPr id="2" name="Text Box 3">
            <a:extLst>
              <a:ext uri="{FF2B5EF4-FFF2-40B4-BE49-F238E27FC236}">
                <a16:creationId xmlns:a16="http://schemas.microsoft.com/office/drawing/2014/main" id="{66FE03E9-1526-4E56-55CF-7F32B1638859}"/>
              </a:ext>
            </a:extLst>
          </p:cNvPr>
          <p:cNvSpPr txBox="1">
            <a:spLocks noChangeArrowheads="1"/>
          </p:cNvSpPr>
          <p:nvPr/>
        </p:nvSpPr>
        <p:spPr bwMode="auto">
          <a:xfrm>
            <a:off x="6011863" y="2197100"/>
            <a:ext cx="22178962" cy="703263"/>
          </a:xfrm>
          <a:prstGeom prst="rect">
            <a:avLst/>
          </a:prstGeom>
          <a:noFill/>
          <a:ln>
            <a:noFill/>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9pPr>
          </a:lstStyle>
          <a:p>
            <a:pPr algn="ctr" eaLnBrk="1" hangingPunct="1">
              <a:spcBef>
                <a:spcPts val="1500"/>
              </a:spcBef>
              <a:buSzPct val="100000"/>
              <a:defRPr/>
            </a:pPr>
            <a:r>
              <a:rPr lang="pt-BR" altLang="pt-BR" sz="4000">
                <a:solidFill>
                  <a:srgbClr val="FFFFFF"/>
                </a:solidFill>
                <a:latin typeface="Futura Md BT" pitchFamily="32" charset="0"/>
              </a:rPr>
              <a:t>TÍTULO DO TRABALHO (EM LETRAS MAÍUSCULAS)</a:t>
            </a:r>
          </a:p>
        </p:txBody>
      </p:sp>
      <p:sp>
        <p:nvSpPr>
          <p:cNvPr id="1028" name="Text Box 4">
            <a:extLst>
              <a:ext uri="{FF2B5EF4-FFF2-40B4-BE49-F238E27FC236}">
                <a16:creationId xmlns:a16="http://schemas.microsoft.com/office/drawing/2014/main" id="{5CE2835B-0C2D-E3DF-0631-1A0D0DAA2E46}"/>
              </a:ext>
            </a:extLst>
          </p:cNvPr>
          <p:cNvSpPr txBox="1">
            <a:spLocks noChangeArrowheads="1"/>
          </p:cNvSpPr>
          <p:nvPr/>
        </p:nvSpPr>
        <p:spPr bwMode="auto">
          <a:xfrm>
            <a:off x="5940425" y="3997325"/>
            <a:ext cx="22178963" cy="1246188"/>
          </a:xfrm>
          <a:prstGeom prst="rect">
            <a:avLst/>
          </a:prstGeom>
          <a:noFill/>
          <a:ln>
            <a:noFill/>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9pPr>
          </a:lstStyle>
          <a:p>
            <a:pPr algn="ctr" eaLnBrk="1" hangingPunct="1">
              <a:spcBef>
                <a:spcPts val="1875"/>
              </a:spcBef>
              <a:buSzPct val="100000"/>
              <a:defRPr/>
            </a:pPr>
            <a:r>
              <a:rPr lang="pt-BR" altLang="pt-BR" sz="3000">
                <a:solidFill>
                  <a:srgbClr val="FFFFFF"/>
                </a:solidFill>
                <a:latin typeface="Futura Md BT" pitchFamily="32" charset="0"/>
              </a:rPr>
              <a:t>NOME DO ALUNO (EM LETRAS MAIÚSCULAS)</a:t>
            </a:r>
          </a:p>
          <a:p>
            <a:pPr algn="ctr" eaLnBrk="1" hangingPunct="1">
              <a:spcBef>
                <a:spcPts val="1875"/>
              </a:spcBef>
              <a:buSzPct val="100000"/>
              <a:defRPr/>
            </a:pPr>
            <a:r>
              <a:rPr lang="pt-BR" altLang="pt-BR" sz="3000">
                <a:solidFill>
                  <a:srgbClr val="FFFFFF"/>
                </a:solidFill>
                <a:latin typeface="Futura Md BT" pitchFamily="32" charset="0"/>
              </a:rPr>
              <a:t>ORIENTADOR: NOME, CO-ORIENTADOR: NOME</a:t>
            </a:r>
          </a:p>
        </p:txBody>
      </p:sp>
      <p:sp>
        <p:nvSpPr>
          <p:cNvPr id="1029" name="Text Box 5">
            <a:extLst>
              <a:ext uri="{FF2B5EF4-FFF2-40B4-BE49-F238E27FC236}">
                <a16:creationId xmlns:a16="http://schemas.microsoft.com/office/drawing/2014/main" id="{E6E8CD58-E67F-4EDA-61F0-0CB82CE38190}"/>
              </a:ext>
            </a:extLst>
          </p:cNvPr>
          <p:cNvSpPr txBox="1">
            <a:spLocks noChangeArrowheads="1"/>
          </p:cNvSpPr>
          <p:nvPr/>
        </p:nvSpPr>
        <p:spPr bwMode="auto">
          <a:xfrm>
            <a:off x="5940425" y="5292725"/>
            <a:ext cx="22178963" cy="550863"/>
          </a:xfrm>
          <a:prstGeom prst="rect">
            <a:avLst/>
          </a:prstGeom>
          <a:noFill/>
          <a:ln>
            <a:noFill/>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rgbClr val="000000"/>
                </a:solidFill>
                <a:latin typeface="Arial" panose="020B0604020202020204" pitchFamily="34" charset="0"/>
                <a:ea typeface="Microsoft YaHei" panose="020B0503020204020204" pitchFamily="34" charset="-122"/>
              </a:defRPr>
            </a:lvl9pPr>
          </a:lstStyle>
          <a:p>
            <a:pPr algn="ctr" eaLnBrk="1" hangingPunct="1">
              <a:spcBef>
                <a:spcPts val="1875"/>
              </a:spcBef>
              <a:buSzPct val="100000"/>
              <a:defRPr/>
            </a:pPr>
            <a:r>
              <a:rPr lang="pt-BR" altLang="pt-BR" sz="3000">
                <a:solidFill>
                  <a:srgbClr val="FFFFFF"/>
                </a:solidFill>
                <a:latin typeface="Futura Md BT" pitchFamily="32" charset="0"/>
              </a:rPr>
              <a:t>Filiação (mesma que no texto escrito)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218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218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218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218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21800">
          <a:solidFill>
            <a:srgbClr val="000000"/>
          </a:solidFill>
          <a:latin typeface="Arial" panose="020B060402020202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21800">
          <a:solidFill>
            <a:srgbClr val="000000"/>
          </a:solidFill>
          <a:latin typeface="Arial" panose="020B060402020202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21800">
          <a:solidFill>
            <a:srgbClr val="000000"/>
          </a:solidFill>
          <a:latin typeface="Arial" panose="020B060402020202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21800">
          <a:solidFill>
            <a:srgbClr val="000000"/>
          </a:solidFill>
          <a:latin typeface="Arial" panose="020B060402020202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218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3950"/>
        </a:spcBef>
        <a:spcAft>
          <a:spcPct val="0"/>
        </a:spcAft>
        <a:buClr>
          <a:srgbClr val="000000"/>
        </a:buClr>
        <a:buSzPct val="100000"/>
        <a:buFont typeface="Times New Roman" panose="02020603050405020304" pitchFamily="18" charset="0"/>
        <a:defRPr sz="15800" kern="1200">
          <a:solidFill>
            <a:srgbClr val="000000"/>
          </a:solidFill>
          <a:latin typeface="+mn-lt"/>
          <a:ea typeface="+mn-ea"/>
          <a:cs typeface="+mn-cs"/>
        </a:defRPr>
      </a:lvl1pPr>
      <a:lvl2pPr marL="742950" indent="-285750" algn="l" defTabSz="449263" rtl="0" eaLnBrk="0" fontAlgn="base" hangingPunct="0">
        <a:spcBef>
          <a:spcPts val="3450"/>
        </a:spcBef>
        <a:spcAft>
          <a:spcPct val="0"/>
        </a:spcAft>
        <a:buClr>
          <a:srgbClr val="000000"/>
        </a:buClr>
        <a:buSzPct val="100000"/>
        <a:buFont typeface="Times New Roman" panose="02020603050405020304" pitchFamily="18" charset="0"/>
        <a:defRPr sz="13800" kern="1200">
          <a:solidFill>
            <a:srgbClr val="000000"/>
          </a:solidFill>
          <a:latin typeface="+mn-lt"/>
          <a:ea typeface="+mn-ea"/>
          <a:cs typeface="+mn-cs"/>
        </a:defRPr>
      </a:lvl2pPr>
      <a:lvl3pPr marL="1143000" indent="-228600" algn="l" defTabSz="449263" rtl="0" eaLnBrk="0" fontAlgn="base" hangingPunct="0">
        <a:spcBef>
          <a:spcPts val="2950"/>
        </a:spcBef>
        <a:spcAft>
          <a:spcPct val="0"/>
        </a:spcAft>
        <a:buClr>
          <a:srgbClr val="000000"/>
        </a:buClr>
        <a:buSzPct val="100000"/>
        <a:buFont typeface="Times New Roman" panose="02020603050405020304" pitchFamily="18" charset="0"/>
        <a:defRPr sz="11800" kern="1200">
          <a:solidFill>
            <a:srgbClr val="000000"/>
          </a:solidFill>
          <a:latin typeface="+mn-lt"/>
          <a:ea typeface="+mn-ea"/>
          <a:cs typeface="+mn-cs"/>
        </a:defRPr>
      </a:lvl3pPr>
      <a:lvl4pPr marL="1600200" indent="-228600" algn="l" defTabSz="449263" rtl="0" eaLnBrk="0" fontAlgn="base" hangingPunct="0">
        <a:spcBef>
          <a:spcPts val="2500"/>
        </a:spcBef>
        <a:spcAft>
          <a:spcPct val="0"/>
        </a:spcAft>
        <a:buClr>
          <a:srgbClr val="000000"/>
        </a:buClr>
        <a:buSzPct val="100000"/>
        <a:buFont typeface="Times New Roman" panose="02020603050405020304" pitchFamily="18" charset="0"/>
        <a:defRPr sz="10000" kern="1200">
          <a:solidFill>
            <a:srgbClr val="000000"/>
          </a:solidFill>
          <a:latin typeface="+mn-lt"/>
          <a:ea typeface="+mn-ea"/>
          <a:cs typeface="+mn-cs"/>
        </a:defRPr>
      </a:lvl4pPr>
      <a:lvl5pPr marL="2057400" indent="-228600" algn="l" defTabSz="449263" rtl="0" eaLnBrk="0" fontAlgn="base" hangingPunct="0">
        <a:spcBef>
          <a:spcPts val="2500"/>
        </a:spcBef>
        <a:spcAft>
          <a:spcPct val="0"/>
        </a:spcAft>
        <a:buClr>
          <a:srgbClr val="000000"/>
        </a:buClr>
        <a:buSzPct val="100000"/>
        <a:buFont typeface="Times New Roman" panose="02020603050405020304" pitchFamily="18" charset="0"/>
        <a:defRPr sz="10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 /><Relationship Id="rId13" Type="http://schemas.openxmlformats.org/officeDocument/2006/relationships/image" Target="../media/image10.jpeg" /><Relationship Id="rId3" Type="http://schemas.openxmlformats.org/officeDocument/2006/relationships/notesSlide" Target="../notesSlides/notesSlide1.xml" /><Relationship Id="rId7" Type="http://schemas.openxmlformats.org/officeDocument/2006/relationships/image" Target="../media/image4.png" /><Relationship Id="rId12" Type="http://schemas.openxmlformats.org/officeDocument/2006/relationships/image" Target="../media/image9.png" /><Relationship Id="rId2" Type="http://schemas.openxmlformats.org/officeDocument/2006/relationships/slideLayout" Target="../slideLayouts/slideLayout12.xml" /><Relationship Id="rId1" Type="http://schemas.openxmlformats.org/officeDocument/2006/relationships/vmlDrawing" Target="../drawings/vmlDrawing1.vml" /><Relationship Id="rId6" Type="http://schemas.openxmlformats.org/officeDocument/2006/relationships/image" Target="../media/image2.emf" /><Relationship Id="rId11" Type="http://schemas.openxmlformats.org/officeDocument/2006/relationships/image" Target="../media/image8.png" /><Relationship Id="rId5" Type="http://schemas.openxmlformats.org/officeDocument/2006/relationships/oleObject" Target="../embeddings/oleObject1.bin" /><Relationship Id="rId15" Type="http://schemas.openxmlformats.org/officeDocument/2006/relationships/image" Target="../media/image12.jpeg" /><Relationship Id="rId10" Type="http://schemas.openxmlformats.org/officeDocument/2006/relationships/image" Target="../media/image7.png" /><Relationship Id="rId4" Type="http://schemas.openxmlformats.org/officeDocument/2006/relationships/image" Target="../media/image3.jpeg" /><Relationship Id="rId9" Type="http://schemas.openxmlformats.org/officeDocument/2006/relationships/image" Target="../media/image6.png" /><Relationship Id="rId14"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alphaModFix amt="32000"/>
          </a:blip>
          <a:srcRect/>
          <a:stretch>
            <a:fillRect/>
          </a:stretch>
        </a:blip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6E8EFE06-46B6-7048-171E-B3AE233C09CB}"/>
              </a:ext>
            </a:extLst>
          </p:cNvPr>
          <p:cNvSpPr>
            <a:spLocks noChangeArrowheads="1"/>
          </p:cNvSpPr>
          <p:nvPr/>
        </p:nvSpPr>
        <p:spPr bwMode="auto">
          <a:xfrm>
            <a:off x="1028700" y="396875"/>
            <a:ext cx="32389763" cy="43680063"/>
          </a:xfrm>
          <a:prstGeom prst="rect">
            <a:avLst/>
          </a:prstGeom>
          <a:noFill/>
          <a:ln w="63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pt-BR" altLang="pt-BR"/>
          </a:p>
        </p:txBody>
      </p:sp>
      <p:sp>
        <p:nvSpPr>
          <p:cNvPr id="3075" name="Text Box 2">
            <a:extLst>
              <a:ext uri="{FF2B5EF4-FFF2-40B4-BE49-F238E27FC236}">
                <a16:creationId xmlns:a16="http://schemas.microsoft.com/office/drawing/2014/main" id="{41C20B5C-632C-A427-C085-58DDBF5B3B6E}"/>
              </a:ext>
            </a:extLst>
          </p:cNvPr>
          <p:cNvSpPr txBox="1">
            <a:spLocks noChangeArrowheads="1"/>
          </p:cNvSpPr>
          <p:nvPr/>
        </p:nvSpPr>
        <p:spPr bwMode="auto">
          <a:xfrm>
            <a:off x="5148263" y="5705475"/>
            <a:ext cx="24930100" cy="268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9pPr>
          </a:lstStyle>
          <a:p>
            <a:pPr algn="ctr" eaLnBrk="1" hangingPunct="1">
              <a:spcBef>
                <a:spcPts val="2625"/>
              </a:spcBef>
              <a:buSzPct val="100000"/>
            </a:pPr>
            <a:endParaRPr lang="pt-BR" altLang="pt-BR" sz="4200" b="1">
              <a:solidFill>
                <a:srgbClr val="000000"/>
              </a:solidFill>
            </a:endParaRPr>
          </a:p>
          <a:p>
            <a:pPr algn="ctr" eaLnBrk="1" hangingPunct="1">
              <a:spcBef>
                <a:spcPts val="2625"/>
              </a:spcBef>
              <a:buSzPct val="100000"/>
            </a:pPr>
            <a:r>
              <a:rPr lang="pt-BR" altLang="pt-BR" sz="4200" b="1">
                <a:solidFill>
                  <a:srgbClr val="000000"/>
                </a:solidFill>
              </a:rPr>
              <a:t>TÍTULO DO TRABALHO</a:t>
            </a:r>
          </a:p>
          <a:p>
            <a:pPr algn="ctr" eaLnBrk="1" hangingPunct="1">
              <a:spcBef>
                <a:spcPts val="2625"/>
              </a:spcBef>
              <a:buSzPct val="100000"/>
            </a:pPr>
            <a:endParaRPr lang="pt-BR" altLang="pt-BR" sz="4200" b="1">
              <a:solidFill>
                <a:srgbClr val="000000"/>
              </a:solidFill>
            </a:endParaRPr>
          </a:p>
        </p:txBody>
      </p:sp>
      <p:sp>
        <p:nvSpPr>
          <p:cNvPr id="3076" name="Text Box 3">
            <a:extLst>
              <a:ext uri="{FF2B5EF4-FFF2-40B4-BE49-F238E27FC236}">
                <a16:creationId xmlns:a16="http://schemas.microsoft.com/office/drawing/2014/main" id="{20910E32-4431-9F24-7CA8-16F6D0B6D692}"/>
              </a:ext>
            </a:extLst>
          </p:cNvPr>
          <p:cNvSpPr txBox="1">
            <a:spLocks noChangeArrowheads="1"/>
          </p:cNvSpPr>
          <p:nvPr/>
        </p:nvSpPr>
        <p:spPr bwMode="auto">
          <a:xfrm>
            <a:off x="7042150" y="8037513"/>
            <a:ext cx="221773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9pPr>
          </a:lstStyle>
          <a:p>
            <a:pPr algn="ctr" eaLnBrk="1" hangingPunct="1">
              <a:spcBef>
                <a:spcPts val="1750"/>
              </a:spcBef>
              <a:buSzPct val="100000"/>
            </a:pPr>
            <a:r>
              <a:rPr lang="pt-BR" altLang="pt-BR" sz="2800" b="1" baseline="30000">
                <a:solidFill>
                  <a:srgbClr val="000000"/>
                </a:solidFill>
                <a:latin typeface="Futura Md BT" pitchFamily="32" charset="0"/>
                <a:cs typeface="Times New Roman" panose="02020603050405020304" pitchFamily="18" charset="0"/>
              </a:rPr>
              <a:t> </a:t>
            </a:r>
            <a:r>
              <a:rPr lang="pt-BR" altLang="pt-BR" sz="2800" b="1">
                <a:solidFill>
                  <a:srgbClr val="000000"/>
                </a:solidFill>
                <a:latin typeface="Futura Md BT" pitchFamily="32" charset="0"/>
                <a:cs typeface="Times New Roman" panose="02020603050405020304" pitchFamily="18" charset="0"/>
              </a:rPr>
              <a:t>  AUTOR</a:t>
            </a:r>
            <a:r>
              <a:rPr lang="pt-BR" altLang="pt-BR" sz="2800" b="1" baseline="30000">
                <a:solidFill>
                  <a:srgbClr val="000000"/>
                </a:solidFill>
                <a:latin typeface="Futura Md BT" pitchFamily="32" charset="0"/>
                <a:cs typeface="Times New Roman" panose="02020603050405020304" pitchFamily="18" charset="0"/>
              </a:rPr>
              <a:t>1</a:t>
            </a:r>
            <a:r>
              <a:rPr lang="pt-BR" altLang="pt-BR" sz="2800" b="1">
                <a:solidFill>
                  <a:srgbClr val="000000"/>
                </a:solidFill>
                <a:latin typeface="Futura Md BT" pitchFamily="32" charset="0"/>
                <a:cs typeface="Times New Roman" panose="02020603050405020304" pitchFamily="18" charset="0"/>
              </a:rPr>
              <a:t>; AUTOR</a:t>
            </a:r>
            <a:r>
              <a:rPr lang="pt-BR" altLang="pt-BR" sz="2800" b="1" baseline="30000">
                <a:solidFill>
                  <a:srgbClr val="000000"/>
                </a:solidFill>
                <a:latin typeface="Futura Md BT" pitchFamily="32" charset="0"/>
                <a:cs typeface="Times New Roman" panose="02020603050405020304" pitchFamily="18" charset="0"/>
              </a:rPr>
              <a:t>2</a:t>
            </a:r>
            <a:r>
              <a:rPr lang="pt-BR" altLang="pt-BR" sz="2800" b="1">
                <a:solidFill>
                  <a:srgbClr val="000000"/>
                </a:solidFill>
                <a:latin typeface="Futura Md BT" pitchFamily="32" charset="0"/>
                <a:cs typeface="Times New Roman" panose="02020603050405020304" pitchFamily="18" charset="0"/>
              </a:rPr>
              <a:t>;</a:t>
            </a:r>
            <a:r>
              <a:rPr lang="pt-BR" altLang="pt-BR" sz="2800" b="1" baseline="30000">
                <a:solidFill>
                  <a:srgbClr val="000000"/>
                </a:solidFill>
                <a:latin typeface="Futura Md BT" pitchFamily="32" charset="0"/>
                <a:cs typeface="Times New Roman" panose="02020603050405020304" pitchFamily="18" charset="0"/>
              </a:rPr>
              <a:t> </a:t>
            </a:r>
            <a:r>
              <a:rPr lang="pt-BR" altLang="pt-BR" sz="2800" b="1">
                <a:solidFill>
                  <a:srgbClr val="000000"/>
                </a:solidFill>
                <a:latin typeface="Futura Md BT" pitchFamily="32" charset="0"/>
                <a:cs typeface="Times New Roman" panose="02020603050405020304" pitchFamily="18" charset="0"/>
              </a:rPr>
              <a:t>AUTOR³; AUTOR</a:t>
            </a:r>
            <a:r>
              <a:rPr lang="pt-BR" altLang="pt-BR" sz="2800" b="1" baseline="30000">
                <a:solidFill>
                  <a:srgbClr val="000000"/>
                </a:solidFill>
                <a:latin typeface="Futura Md BT" pitchFamily="32" charset="0"/>
                <a:cs typeface="Times New Roman" panose="02020603050405020304" pitchFamily="18" charset="0"/>
              </a:rPr>
              <a:t>4</a:t>
            </a:r>
          </a:p>
        </p:txBody>
      </p:sp>
      <p:sp>
        <p:nvSpPr>
          <p:cNvPr id="3077" name="Text Box 4">
            <a:extLst>
              <a:ext uri="{FF2B5EF4-FFF2-40B4-BE49-F238E27FC236}">
                <a16:creationId xmlns:a16="http://schemas.microsoft.com/office/drawing/2014/main" id="{0683CA54-6F2A-68D5-6F7C-0DD9C4DA7B71}"/>
              </a:ext>
            </a:extLst>
          </p:cNvPr>
          <p:cNvSpPr txBox="1">
            <a:spLocks noChangeArrowheads="1"/>
          </p:cNvSpPr>
          <p:nvPr/>
        </p:nvSpPr>
        <p:spPr bwMode="auto">
          <a:xfrm>
            <a:off x="3381375" y="40259000"/>
            <a:ext cx="13841413"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 pos="14825663" algn="l"/>
                <a:tab pos="15274925" algn="l"/>
                <a:tab pos="15724188" algn="l"/>
                <a:tab pos="16173450" algn="l"/>
                <a:tab pos="16622713" algn="l"/>
                <a:tab pos="17071975" algn="l"/>
                <a:tab pos="17521238" algn="l"/>
                <a:tab pos="17970500" algn="l"/>
                <a:tab pos="18419763" algn="l"/>
                <a:tab pos="18869025" algn="l"/>
              </a:tabLst>
              <a:defRPr sz="8900">
                <a:solidFill>
                  <a:schemeClr val="bg1"/>
                </a:solidFill>
                <a:latin typeface="Arial" panose="020B0604020202020204" pitchFamily="34" charset="0"/>
                <a:ea typeface="Microsoft YaHei" panose="020B0503020204020204" pitchFamily="34" charset="-122"/>
              </a:defRPr>
            </a:lvl9pPr>
          </a:lstStyle>
          <a:p>
            <a:pPr eaLnBrk="1" hangingPunct="1">
              <a:buSzPct val="100000"/>
            </a:pPr>
            <a:r>
              <a:rPr lang="pt-BR" altLang="pt-BR" sz="2800" baseline="30000">
                <a:solidFill>
                  <a:srgbClr val="000000"/>
                </a:solidFill>
                <a:latin typeface="Garamond" panose="02020404030301010803" pitchFamily="18" charset="0"/>
                <a:cs typeface="Times New Roman" panose="02020603050405020304" pitchFamily="18" charset="0"/>
              </a:rPr>
              <a:t>1 </a:t>
            </a:r>
            <a:r>
              <a:rPr lang="pt-BR" altLang="pt-BR" sz="2800">
                <a:solidFill>
                  <a:srgbClr val="000000"/>
                </a:solidFill>
              </a:rPr>
              <a:t>Titulação acadêmica, instituição, Campus, e-mail</a:t>
            </a:r>
          </a:p>
          <a:p>
            <a:pPr eaLnBrk="1" hangingPunct="1">
              <a:buSzPct val="100000"/>
            </a:pPr>
            <a:r>
              <a:rPr lang="pt-BR" altLang="pt-BR" sz="2800" baseline="30000">
                <a:solidFill>
                  <a:srgbClr val="000000"/>
                </a:solidFill>
                <a:latin typeface="Garamond" panose="02020404030301010803" pitchFamily="18" charset="0"/>
                <a:cs typeface="Times New Roman" panose="02020603050405020304" pitchFamily="18" charset="0"/>
              </a:rPr>
              <a:t>2</a:t>
            </a:r>
            <a:r>
              <a:rPr lang="pt-BR" altLang="pt-BR" sz="2800">
                <a:solidFill>
                  <a:srgbClr val="000000"/>
                </a:solidFill>
                <a:latin typeface="Garamond" panose="02020404030301010803" pitchFamily="18" charset="0"/>
                <a:cs typeface="Times New Roman" panose="02020603050405020304" pitchFamily="18" charset="0"/>
              </a:rPr>
              <a:t> </a:t>
            </a:r>
            <a:r>
              <a:rPr lang="pt-BR" altLang="pt-BR" sz="2800">
                <a:solidFill>
                  <a:srgbClr val="000000"/>
                </a:solidFill>
              </a:rPr>
              <a:t>Titulação acadêmica, instituição, Campus, (se for bolsista, informar o tipo), e-mail</a:t>
            </a:r>
          </a:p>
        </p:txBody>
      </p:sp>
      <p:sp>
        <p:nvSpPr>
          <p:cNvPr id="3078" name="Text Box 5">
            <a:extLst>
              <a:ext uri="{FF2B5EF4-FFF2-40B4-BE49-F238E27FC236}">
                <a16:creationId xmlns:a16="http://schemas.microsoft.com/office/drawing/2014/main" id="{92BCC098-585D-20D1-DEF3-7FDE129E3465}"/>
              </a:ext>
            </a:extLst>
          </p:cNvPr>
          <p:cNvSpPr txBox="1">
            <a:spLocks noChangeArrowheads="1"/>
          </p:cNvSpPr>
          <p:nvPr/>
        </p:nvSpPr>
        <p:spPr bwMode="auto">
          <a:xfrm>
            <a:off x="2786063" y="27903488"/>
            <a:ext cx="13841412" cy="129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9pPr>
          </a:lstStyle>
          <a:p>
            <a:pPr eaLnBrk="1" hangingPunct="1">
              <a:buSzPct val="100000"/>
            </a:pPr>
            <a:r>
              <a:rPr lang="pt-BR" altLang="pt-BR" sz="4400" b="1">
                <a:solidFill>
                  <a:srgbClr val="000000"/>
                </a:solidFill>
              </a:rPr>
              <a:t>MATERIAL E MÉTODOS</a:t>
            </a:r>
          </a:p>
          <a:p>
            <a:pPr eaLnBrk="1" hangingPunct="1">
              <a:buSzPct val="100000"/>
            </a:pPr>
            <a:endParaRPr lang="pt-BR" altLang="pt-BR" sz="4400">
              <a:solidFill>
                <a:srgbClr val="000000"/>
              </a:solidFill>
            </a:endParaRPr>
          </a:p>
          <a:p>
            <a:pPr eaLnBrk="1" hangingPunct="1">
              <a:buSzPct val="100000"/>
            </a:pPr>
            <a:r>
              <a:rPr lang="pt-BR" altLang="pt-BR" sz="4400">
                <a:solidFill>
                  <a:srgbClr val="000000"/>
                </a:solidFill>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p>
          <a:p>
            <a:pPr eaLnBrk="1" hangingPunct="1">
              <a:buSzPct val="100000"/>
            </a:pPr>
            <a:endParaRPr lang="pt-BR" altLang="pt-BR" sz="4400">
              <a:solidFill>
                <a:srgbClr val="000000"/>
              </a:solidFill>
              <a:latin typeface="Times New Roman" panose="02020603050405020304" pitchFamily="18" charset="0"/>
            </a:endParaRPr>
          </a:p>
          <a:p>
            <a:pPr algn="just" eaLnBrk="1" hangingPunct="1">
              <a:buSzPct val="100000"/>
            </a:pPr>
            <a:endParaRPr lang="pt-BR" altLang="pt-BR" sz="4400">
              <a:solidFill>
                <a:srgbClr val="000000"/>
              </a:solidFill>
              <a:latin typeface="Times New Roman" panose="02020603050405020304" pitchFamily="18" charset="0"/>
            </a:endParaRPr>
          </a:p>
        </p:txBody>
      </p:sp>
      <p:sp>
        <p:nvSpPr>
          <p:cNvPr id="3079" name="Text Box 6">
            <a:extLst>
              <a:ext uri="{FF2B5EF4-FFF2-40B4-BE49-F238E27FC236}">
                <a16:creationId xmlns:a16="http://schemas.microsoft.com/office/drawing/2014/main" id="{BF19944B-9437-D733-3326-DD7AB7552D6A}"/>
              </a:ext>
            </a:extLst>
          </p:cNvPr>
          <p:cNvSpPr txBox="1">
            <a:spLocks noChangeArrowheads="1"/>
          </p:cNvSpPr>
          <p:nvPr/>
        </p:nvSpPr>
        <p:spPr bwMode="auto">
          <a:xfrm>
            <a:off x="18024475" y="35969575"/>
            <a:ext cx="14492288" cy="458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Lst>
              <a:defRPr sz="8900">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Lst>
              <a:defRPr sz="8900">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Lst>
              <a:defRPr sz="8900">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Lst>
              <a:defRPr sz="8900">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Lst>
              <a:defRPr sz="89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Lst>
              <a:defRPr sz="89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Lst>
              <a:defRPr sz="89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Lst>
              <a:defRPr sz="89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 pos="13927138" algn="l"/>
                <a:tab pos="14376400" algn="l"/>
              </a:tabLst>
              <a:defRPr sz="8900">
                <a:solidFill>
                  <a:schemeClr val="bg1"/>
                </a:solidFill>
                <a:latin typeface="Arial" panose="020B0604020202020204" pitchFamily="34" charset="0"/>
                <a:ea typeface="Microsoft YaHei" panose="020B0503020204020204" pitchFamily="34" charset="-122"/>
              </a:defRPr>
            </a:lvl9pPr>
          </a:lstStyle>
          <a:p>
            <a:pPr eaLnBrk="1" hangingPunct="1">
              <a:buSzPct val="100000"/>
            </a:pPr>
            <a:r>
              <a:rPr lang="pt-BR" altLang="pt-BR" sz="4400" b="1">
                <a:solidFill>
                  <a:srgbClr val="000000"/>
                </a:solidFill>
              </a:rPr>
              <a:t>REFERÊNCIAS</a:t>
            </a:r>
            <a:r>
              <a:rPr lang="pt-BR" altLang="pt-BR" sz="4000" b="1">
                <a:solidFill>
                  <a:srgbClr val="000000"/>
                </a:solidFill>
              </a:rPr>
              <a:t> </a:t>
            </a:r>
          </a:p>
          <a:p>
            <a:pPr eaLnBrk="1" hangingPunct="1">
              <a:buSzPct val="100000"/>
            </a:pPr>
            <a:endParaRPr lang="pt-BR" altLang="pt-BR" sz="3200" b="1">
              <a:solidFill>
                <a:srgbClr val="000000"/>
              </a:solidFill>
              <a:cs typeface="Times New Roman" panose="02020603050405020304" pitchFamily="18" charset="0"/>
            </a:endParaRPr>
          </a:p>
          <a:p>
            <a:pPr eaLnBrk="1" hangingPunct="1">
              <a:buSzPct val="100000"/>
            </a:pPr>
            <a:r>
              <a:rPr lang="pt-BR" altLang="pt-BR" sz="2400">
                <a:solidFill>
                  <a:srgbClr val="000000"/>
                </a:solidFill>
                <a:cs typeface="Times New Roman" panose="02020603050405020304" pitchFamily="18" charset="0"/>
              </a:rPr>
              <a:t>ALMEIDA, F. F. M. Os fundamentos geológicos do relevo paulista. </a:t>
            </a:r>
            <a:r>
              <a:rPr lang="pt-BR" altLang="pt-BR" sz="2400" i="1">
                <a:solidFill>
                  <a:srgbClr val="000000"/>
                </a:solidFill>
                <a:cs typeface="Times New Roman" panose="02020603050405020304" pitchFamily="18" charset="0"/>
              </a:rPr>
              <a:t>Boletim IGG</a:t>
            </a:r>
            <a:r>
              <a:rPr lang="pt-BR" altLang="pt-BR" sz="2400">
                <a:solidFill>
                  <a:srgbClr val="000000"/>
                </a:solidFill>
                <a:cs typeface="Times New Roman" panose="02020603050405020304" pitchFamily="18" charset="0"/>
              </a:rPr>
              <a:t>, São Paulo, v. 41, p. 169-263, 1964.</a:t>
            </a:r>
          </a:p>
          <a:p>
            <a:pPr algn="just" eaLnBrk="1" hangingPunct="1">
              <a:buSzPct val="100000"/>
            </a:pPr>
            <a:r>
              <a:rPr lang="pt-BR" altLang="pt-BR" sz="2400">
                <a:solidFill>
                  <a:srgbClr val="000000"/>
                </a:solidFill>
                <a:cs typeface="Times New Roman" panose="02020603050405020304" pitchFamily="18" charset="0"/>
              </a:rPr>
              <a:t> </a:t>
            </a:r>
          </a:p>
          <a:p>
            <a:pPr algn="just" eaLnBrk="1" hangingPunct="1">
              <a:buSzPct val="100000"/>
            </a:pPr>
            <a:r>
              <a:rPr lang="en-US" altLang="pt-BR" sz="2400">
                <a:solidFill>
                  <a:srgbClr val="000000"/>
                </a:solidFill>
                <a:cs typeface="Times New Roman" panose="02020603050405020304" pitchFamily="18" charset="0"/>
              </a:rPr>
              <a:t>AUDEMARD, F. A.; SANTIS, F. de. Survey of liquefaction structures induced by recent moderate earthquakes. </a:t>
            </a:r>
            <a:r>
              <a:rPr lang="en-US" altLang="pt-BR" sz="2400" i="1">
                <a:solidFill>
                  <a:srgbClr val="000000"/>
                </a:solidFill>
                <a:cs typeface="Times New Roman" panose="02020603050405020304" pitchFamily="18" charset="0"/>
              </a:rPr>
              <a:t>Bulletin of the International Association of Engineering Geology</a:t>
            </a:r>
            <a:r>
              <a:rPr lang="en-US" altLang="pt-BR" sz="2400">
                <a:solidFill>
                  <a:srgbClr val="000000"/>
                </a:solidFill>
                <a:cs typeface="Times New Roman" panose="02020603050405020304" pitchFamily="18" charset="0"/>
              </a:rPr>
              <a:t>, n. 44, p. 5-16, 1991.</a:t>
            </a:r>
          </a:p>
          <a:p>
            <a:pPr algn="just" eaLnBrk="1" hangingPunct="1">
              <a:buSzPct val="100000"/>
            </a:pPr>
            <a:r>
              <a:rPr lang="en-US" altLang="pt-BR" sz="2400">
                <a:solidFill>
                  <a:srgbClr val="000000"/>
                </a:solidFill>
                <a:cs typeface="Times New Roman" panose="02020603050405020304" pitchFamily="18" charset="0"/>
              </a:rPr>
              <a:t> </a:t>
            </a:r>
          </a:p>
          <a:p>
            <a:pPr algn="just" eaLnBrk="1" hangingPunct="1">
              <a:buSzPct val="100000"/>
            </a:pPr>
            <a:r>
              <a:rPr lang="pt-BR" altLang="pt-BR" sz="2400">
                <a:solidFill>
                  <a:srgbClr val="000000"/>
                </a:solidFill>
                <a:cs typeface="Times New Roman" panose="02020603050405020304" pitchFamily="18" charset="0"/>
              </a:rPr>
              <a:t>INSTITUTO DE PESQUISAS TECNOLÓGICAS DO ESTADO DE SÃO PAULO - IPT. Compartimentação estrutural e evolução tectônica do Estado de São Paulo. São Paulo: IPT, 1989. 2 v. Relatório 27.394. </a:t>
            </a:r>
          </a:p>
          <a:p>
            <a:pPr eaLnBrk="1" hangingPunct="1">
              <a:buSzPct val="100000"/>
            </a:pPr>
            <a:endParaRPr lang="pt-BR" altLang="pt-BR" sz="2400">
              <a:solidFill>
                <a:srgbClr val="000000"/>
              </a:solidFill>
              <a:cs typeface="Times New Roman" panose="02020603050405020304" pitchFamily="18" charset="0"/>
            </a:endParaRPr>
          </a:p>
        </p:txBody>
      </p:sp>
      <p:sp>
        <p:nvSpPr>
          <p:cNvPr id="3080" name="Rectangle 7">
            <a:extLst>
              <a:ext uri="{FF2B5EF4-FFF2-40B4-BE49-F238E27FC236}">
                <a16:creationId xmlns:a16="http://schemas.microsoft.com/office/drawing/2014/main" id="{62527BE3-8A13-DAE2-4A33-CBDF20D1586E}"/>
              </a:ext>
            </a:extLst>
          </p:cNvPr>
          <p:cNvSpPr>
            <a:spLocks noChangeArrowheads="1"/>
          </p:cNvSpPr>
          <p:nvPr/>
        </p:nvSpPr>
        <p:spPr bwMode="auto">
          <a:xfrm>
            <a:off x="18842038" y="17391063"/>
            <a:ext cx="11736387" cy="4681537"/>
          </a:xfrm>
          <a:prstGeom prst="rect">
            <a:avLst/>
          </a:prstGeom>
          <a:solidFill>
            <a:srgbClr val="C00000">
              <a:alpha val="39999"/>
            </a:srgbClr>
          </a:solidFill>
          <a:ln w="9360" cap="sq">
            <a:solidFill>
              <a:srgbClr val="000000"/>
            </a:solidFill>
            <a:round/>
            <a:headEnd/>
            <a:tailEnd/>
          </a:ln>
        </p:spPr>
        <p:txBody>
          <a:bodyPr wrap="none" anchor="ctr"/>
          <a:lstStyle/>
          <a:p>
            <a:pPr eaLnBrk="1" hangingPunct="1">
              <a:buClr>
                <a:srgbClr val="000000"/>
              </a:buClr>
              <a:buSzPct val="100000"/>
              <a:buFont typeface="Times New Roman" panose="02020603050405020304" pitchFamily="18" charset="0"/>
              <a:buNone/>
            </a:pPr>
            <a:endParaRPr lang="pt-BR" altLang="pt-BR" dirty="0"/>
          </a:p>
        </p:txBody>
      </p:sp>
      <p:sp>
        <p:nvSpPr>
          <p:cNvPr id="3081" name="Text Box 8">
            <a:extLst>
              <a:ext uri="{FF2B5EF4-FFF2-40B4-BE49-F238E27FC236}">
                <a16:creationId xmlns:a16="http://schemas.microsoft.com/office/drawing/2014/main" id="{046AA880-CED1-7AEE-963F-C45FAC80EF98}"/>
              </a:ext>
            </a:extLst>
          </p:cNvPr>
          <p:cNvSpPr txBox="1">
            <a:spLocks noChangeArrowheads="1"/>
          </p:cNvSpPr>
          <p:nvPr/>
        </p:nvSpPr>
        <p:spPr bwMode="auto">
          <a:xfrm>
            <a:off x="18876963" y="22101175"/>
            <a:ext cx="3786187"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900">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900">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900">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900">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9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9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9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9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900">
                <a:solidFill>
                  <a:schemeClr val="bg1"/>
                </a:solidFill>
                <a:latin typeface="Arial" panose="020B0604020202020204" pitchFamily="34" charset="0"/>
                <a:ea typeface="Microsoft YaHei" panose="020B0503020204020204" pitchFamily="34" charset="-122"/>
              </a:defRPr>
            </a:lvl9pPr>
          </a:lstStyle>
          <a:p>
            <a:pPr eaLnBrk="1" hangingPunct="1">
              <a:buSzPct val="100000"/>
            </a:pPr>
            <a:r>
              <a:rPr lang="pt-BR" altLang="pt-BR" sz="2500">
                <a:solidFill>
                  <a:srgbClr val="000000"/>
                </a:solidFill>
                <a:latin typeface="Times New Roman" panose="02020603050405020304" pitchFamily="18" charset="0"/>
              </a:rPr>
              <a:t>Figura 4. Legenda da figura </a:t>
            </a:r>
          </a:p>
        </p:txBody>
      </p:sp>
      <p:sp>
        <p:nvSpPr>
          <p:cNvPr id="3086" name="Text Box 13">
            <a:extLst>
              <a:ext uri="{FF2B5EF4-FFF2-40B4-BE49-F238E27FC236}">
                <a16:creationId xmlns:a16="http://schemas.microsoft.com/office/drawing/2014/main" id="{A22635C9-B157-CE8D-CF45-85FF810BE6B5}"/>
              </a:ext>
            </a:extLst>
          </p:cNvPr>
          <p:cNvSpPr txBox="1">
            <a:spLocks noChangeArrowheads="1"/>
          </p:cNvSpPr>
          <p:nvPr/>
        </p:nvSpPr>
        <p:spPr bwMode="auto">
          <a:xfrm>
            <a:off x="2413000" y="9037638"/>
            <a:ext cx="13841413" cy="135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9pPr>
          </a:lstStyle>
          <a:p>
            <a:pPr eaLnBrk="1" hangingPunct="1">
              <a:buSzPct val="100000"/>
            </a:pPr>
            <a:r>
              <a:rPr lang="pt-BR" altLang="pt-BR" sz="4400" b="1">
                <a:solidFill>
                  <a:srgbClr val="000000"/>
                </a:solidFill>
              </a:rPr>
              <a:t>INTRODUÇÃO</a:t>
            </a:r>
          </a:p>
          <a:p>
            <a:pPr eaLnBrk="1" hangingPunct="1">
              <a:buSzPct val="100000"/>
            </a:pPr>
            <a:endParaRPr lang="pt-BR" altLang="pt-BR" sz="4400">
              <a:solidFill>
                <a:srgbClr val="000000"/>
              </a:solidFill>
            </a:endParaRPr>
          </a:p>
          <a:p>
            <a:pPr eaLnBrk="1" hangingPunct="1">
              <a:buSzPct val="100000"/>
            </a:pPr>
            <a:r>
              <a:rPr lang="pt-BR" altLang="pt-BR" sz="4400">
                <a:solidFill>
                  <a:srgbClr val="000000"/>
                </a:solidFill>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p>
          <a:p>
            <a:pPr eaLnBrk="1" hangingPunct="1">
              <a:buSzPct val="100000"/>
            </a:pPr>
            <a:endParaRPr lang="pt-BR" altLang="pt-BR" sz="4400">
              <a:solidFill>
                <a:srgbClr val="000000"/>
              </a:solidFill>
              <a:latin typeface="Times New Roman" panose="02020603050405020304" pitchFamily="18" charset="0"/>
            </a:endParaRPr>
          </a:p>
          <a:p>
            <a:pPr algn="just" eaLnBrk="1" hangingPunct="1">
              <a:buSzPct val="100000"/>
            </a:pPr>
            <a:endParaRPr lang="pt-BR" altLang="pt-BR" sz="4400">
              <a:solidFill>
                <a:srgbClr val="000000"/>
              </a:solidFill>
              <a:latin typeface="Times New Roman" panose="02020603050405020304" pitchFamily="18" charset="0"/>
            </a:endParaRPr>
          </a:p>
        </p:txBody>
      </p:sp>
      <p:sp>
        <p:nvSpPr>
          <p:cNvPr id="3087" name="Text Box 14">
            <a:extLst>
              <a:ext uri="{FF2B5EF4-FFF2-40B4-BE49-F238E27FC236}">
                <a16:creationId xmlns:a16="http://schemas.microsoft.com/office/drawing/2014/main" id="{01BB1B52-595E-6DD7-60AE-5992C966D5A4}"/>
              </a:ext>
            </a:extLst>
          </p:cNvPr>
          <p:cNvSpPr txBox="1">
            <a:spLocks noChangeArrowheads="1"/>
          </p:cNvSpPr>
          <p:nvPr/>
        </p:nvSpPr>
        <p:spPr bwMode="auto">
          <a:xfrm>
            <a:off x="2513013" y="21494750"/>
            <a:ext cx="13841412" cy="679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9pPr>
          </a:lstStyle>
          <a:p>
            <a:pPr eaLnBrk="1" hangingPunct="1">
              <a:buSzPct val="100000"/>
            </a:pPr>
            <a:r>
              <a:rPr lang="pt-BR" altLang="pt-BR" sz="4400" b="1">
                <a:solidFill>
                  <a:srgbClr val="000000"/>
                </a:solidFill>
              </a:rPr>
              <a:t>OBJETIVOS</a:t>
            </a:r>
          </a:p>
          <a:p>
            <a:pPr eaLnBrk="1" hangingPunct="1">
              <a:buSzPct val="100000"/>
            </a:pPr>
            <a:endParaRPr lang="pt-BR" altLang="pt-BR" sz="4400">
              <a:solidFill>
                <a:srgbClr val="000000"/>
              </a:solidFill>
            </a:endParaRPr>
          </a:p>
          <a:p>
            <a:pPr eaLnBrk="1" hangingPunct="1">
              <a:buSzPct val="100000"/>
            </a:pPr>
            <a:r>
              <a:rPr lang="pt-BR" altLang="pt-BR" sz="4400">
                <a:solidFill>
                  <a:srgbClr val="000000"/>
                </a:solidFill>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p>
          <a:p>
            <a:pPr algn="just" eaLnBrk="1" hangingPunct="1">
              <a:buSzPct val="100000"/>
            </a:pPr>
            <a:endParaRPr lang="pt-BR" altLang="pt-BR" sz="4400">
              <a:solidFill>
                <a:srgbClr val="000000"/>
              </a:solidFill>
            </a:endParaRPr>
          </a:p>
        </p:txBody>
      </p:sp>
      <p:sp>
        <p:nvSpPr>
          <p:cNvPr id="3088" name="Text Box 15">
            <a:extLst>
              <a:ext uri="{FF2B5EF4-FFF2-40B4-BE49-F238E27FC236}">
                <a16:creationId xmlns:a16="http://schemas.microsoft.com/office/drawing/2014/main" id="{BE6130F2-43FA-ED3B-0E69-914170E19BD0}"/>
              </a:ext>
            </a:extLst>
          </p:cNvPr>
          <p:cNvSpPr txBox="1">
            <a:spLocks noChangeArrowheads="1"/>
          </p:cNvSpPr>
          <p:nvPr/>
        </p:nvSpPr>
        <p:spPr bwMode="auto">
          <a:xfrm>
            <a:off x="18089563" y="9704388"/>
            <a:ext cx="13841412" cy="7542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9pPr>
          </a:lstStyle>
          <a:p>
            <a:pPr eaLnBrk="1" hangingPunct="1">
              <a:buSzPct val="100000"/>
            </a:pPr>
            <a:r>
              <a:rPr lang="pt-BR" altLang="pt-BR" sz="4400">
                <a:solidFill>
                  <a:srgbClr val="000000"/>
                </a:solidFill>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p>
          <a:p>
            <a:pPr eaLnBrk="1" hangingPunct="1">
              <a:buSzPct val="100000"/>
            </a:pPr>
            <a:r>
              <a:rPr lang="pt-BR" altLang="pt-BR" sz="4400">
                <a:solidFill>
                  <a:srgbClr val="000000"/>
                </a:solidFill>
              </a:rPr>
              <a:t>Texto texto texto texto texto texto texto texto texto texto Texto texto texto texto texto texto texto texto texto texto Texto texto texto texto texto texto texto texto texto texto</a:t>
            </a:r>
          </a:p>
          <a:p>
            <a:pPr eaLnBrk="1" hangingPunct="1">
              <a:buSzPct val="100000"/>
            </a:pPr>
            <a:r>
              <a:rPr lang="pt-BR" altLang="pt-BR" sz="4400">
                <a:solidFill>
                  <a:srgbClr val="000000"/>
                </a:solidFill>
              </a:rPr>
              <a:t>Texto texto texto texto texto texto texto texto texto texto</a:t>
            </a:r>
          </a:p>
          <a:p>
            <a:pPr eaLnBrk="1" hangingPunct="1">
              <a:buSzPct val="100000"/>
            </a:pPr>
            <a:endParaRPr lang="pt-BR" altLang="pt-BR" sz="4400">
              <a:solidFill>
                <a:srgbClr val="000000"/>
              </a:solidFill>
            </a:endParaRPr>
          </a:p>
        </p:txBody>
      </p:sp>
      <p:sp>
        <p:nvSpPr>
          <p:cNvPr id="3089" name="Text Box 16">
            <a:extLst>
              <a:ext uri="{FF2B5EF4-FFF2-40B4-BE49-F238E27FC236}">
                <a16:creationId xmlns:a16="http://schemas.microsoft.com/office/drawing/2014/main" id="{B39105E4-1FAA-E533-0E38-4633DCFA3926}"/>
              </a:ext>
            </a:extLst>
          </p:cNvPr>
          <p:cNvSpPr txBox="1">
            <a:spLocks noChangeArrowheads="1"/>
          </p:cNvSpPr>
          <p:nvPr/>
        </p:nvSpPr>
        <p:spPr bwMode="auto">
          <a:xfrm>
            <a:off x="18018125" y="22936200"/>
            <a:ext cx="13841413" cy="880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9pPr>
          </a:lstStyle>
          <a:p>
            <a:pPr eaLnBrk="1" hangingPunct="1">
              <a:buSzPct val="100000"/>
            </a:pPr>
            <a:r>
              <a:rPr lang="pt-BR" altLang="pt-BR" sz="4400" b="1">
                <a:solidFill>
                  <a:srgbClr val="000000"/>
                </a:solidFill>
              </a:rPr>
              <a:t>DISCUSSÃO E RESULTADOS</a:t>
            </a:r>
          </a:p>
          <a:p>
            <a:pPr eaLnBrk="1" hangingPunct="1">
              <a:buSzPct val="100000"/>
            </a:pPr>
            <a:endParaRPr lang="pt-BR" altLang="pt-BR" sz="4400">
              <a:solidFill>
                <a:srgbClr val="000000"/>
              </a:solidFill>
            </a:endParaRPr>
          </a:p>
          <a:p>
            <a:pPr eaLnBrk="1" hangingPunct="1">
              <a:buSzPct val="100000"/>
            </a:pPr>
            <a:r>
              <a:rPr lang="pt-BR" altLang="pt-BR" sz="4400">
                <a:solidFill>
                  <a:srgbClr val="000000"/>
                </a:solidFill>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a:t>
            </a:r>
          </a:p>
          <a:p>
            <a:pPr eaLnBrk="1" hangingPunct="1">
              <a:buSzPct val="100000"/>
            </a:pPr>
            <a:r>
              <a:rPr lang="pt-BR" altLang="pt-BR" sz="4400">
                <a:solidFill>
                  <a:srgbClr val="000000"/>
                </a:solidFill>
              </a:rPr>
              <a:t>Texto texto texto texto texto texto texto texto texto texto Texto texto texto texto texto texto texto texto texto texto Texto texto texto texto texto texto texto texto texto texto</a:t>
            </a:r>
          </a:p>
        </p:txBody>
      </p:sp>
      <p:sp>
        <p:nvSpPr>
          <p:cNvPr id="3090" name="Retângulo 2">
            <a:extLst>
              <a:ext uri="{FF2B5EF4-FFF2-40B4-BE49-F238E27FC236}">
                <a16:creationId xmlns:a16="http://schemas.microsoft.com/office/drawing/2014/main" id="{9C91AD71-0FA9-E2F2-3606-70C408A351AE}"/>
              </a:ext>
            </a:extLst>
          </p:cNvPr>
          <p:cNvSpPr>
            <a:spLocks noChangeArrowheads="1"/>
          </p:cNvSpPr>
          <p:nvPr/>
        </p:nvSpPr>
        <p:spPr bwMode="auto">
          <a:xfrm>
            <a:off x="11398250" y="6265863"/>
            <a:ext cx="13703300" cy="1736725"/>
          </a:xfrm>
          <a:prstGeom prst="rect">
            <a:avLst/>
          </a:prstGeom>
          <a:solidFill>
            <a:srgbClr val="FAF5E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pt-BR" altLang="pt-BR"/>
          </a:p>
        </p:txBody>
      </p:sp>
      <p:sp>
        <p:nvSpPr>
          <p:cNvPr id="5" name="CaixaDeTexto 4">
            <a:extLst>
              <a:ext uri="{FF2B5EF4-FFF2-40B4-BE49-F238E27FC236}">
                <a16:creationId xmlns:a16="http://schemas.microsoft.com/office/drawing/2014/main" id="{5CD3A152-11F2-15CB-1F1C-A438E1E272C3}"/>
              </a:ext>
            </a:extLst>
          </p:cNvPr>
          <p:cNvSpPr txBox="1"/>
          <p:nvPr/>
        </p:nvSpPr>
        <p:spPr>
          <a:xfrm>
            <a:off x="15451138" y="6907213"/>
            <a:ext cx="6408737" cy="923925"/>
          </a:xfrm>
          <a:prstGeom prst="rect">
            <a:avLst/>
          </a:prstGeom>
          <a:noFill/>
        </p:spPr>
        <p:txBody>
          <a:bodyPr>
            <a:spAutoFit/>
          </a:bodyPr>
          <a:lstStyle/>
          <a:p>
            <a:pPr eaLnBrk="1" hangingPunct="1">
              <a:buClr>
                <a:srgbClr val="000000"/>
              </a:buClr>
              <a:buSzPct val="100000"/>
              <a:buFont typeface="Times New Roman" panose="02020603050405020304" pitchFamily="18" charset="0"/>
              <a:buNone/>
              <a:defRPr/>
            </a:pPr>
            <a:r>
              <a:rPr lang="pt-BR" sz="5400" dirty="0">
                <a:solidFill>
                  <a:schemeClr val="tx1"/>
                </a:solidFill>
                <a:latin typeface="+mj-lt"/>
              </a:rPr>
              <a:t>Titulo do Trabalho</a:t>
            </a:r>
          </a:p>
        </p:txBody>
      </p:sp>
      <p:graphicFrame>
        <p:nvGraphicFramePr>
          <p:cNvPr id="3092" name="Objeto 1">
            <a:extLst>
              <a:ext uri="{FF2B5EF4-FFF2-40B4-BE49-F238E27FC236}">
                <a16:creationId xmlns:a16="http://schemas.microsoft.com/office/drawing/2014/main" id="{7DCFE37B-C6B2-016A-7BEF-650A6FB39187}"/>
              </a:ext>
            </a:extLst>
          </p:cNvPr>
          <p:cNvGraphicFramePr>
            <a:graphicFrameLocks noChangeAspect="1"/>
          </p:cNvGraphicFramePr>
          <p:nvPr/>
        </p:nvGraphicFramePr>
        <p:xfrm>
          <a:off x="2786063" y="1862138"/>
          <a:ext cx="29654500" cy="4494212"/>
        </p:xfrm>
        <a:graphic>
          <a:graphicData uri="http://schemas.openxmlformats.org/presentationml/2006/ole">
            <mc:AlternateContent xmlns:mc="http://schemas.openxmlformats.org/markup-compatibility/2006">
              <mc:Choice xmlns:v="urn:schemas-microsoft-com:vml" Requires="v">
                <p:oleObj spid="_x0000_s1025" name="CorelDRAW" r:id="rId5" imgW="29656756" imgH="4494465" progId="CorelDraw.Graphic.20">
                  <p:embed/>
                </p:oleObj>
              </mc:Choice>
              <mc:Fallback>
                <p:oleObj name="CorelDRAW" r:id="rId5" imgW="29656756" imgH="4494465" progId="CorelDraw.Graphic.20">
                  <p:embed/>
                  <p:pic>
                    <p:nvPicPr>
                      <p:cNvPr id="3092" name="Objeto 1">
                        <a:extLst>
                          <a:ext uri="{FF2B5EF4-FFF2-40B4-BE49-F238E27FC236}">
                            <a16:creationId xmlns:a16="http://schemas.microsoft.com/office/drawing/2014/main" id="{7DCFE37B-C6B2-016A-7BEF-650A6FB391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6063" y="1862138"/>
                        <a:ext cx="296545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93" name="Retângulo 2">
            <a:extLst>
              <a:ext uri="{FF2B5EF4-FFF2-40B4-BE49-F238E27FC236}">
                <a16:creationId xmlns:a16="http://schemas.microsoft.com/office/drawing/2014/main" id="{28755990-0270-481D-BAD6-62871681E5E3}"/>
              </a:ext>
            </a:extLst>
          </p:cNvPr>
          <p:cNvSpPr>
            <a:spLocks noChangeArrowheads="1"/>
          </p:cNvSpPr>
          <p:nvPr/>
        </p:nvSpPr>
        <p:spPr bwMode="auto">
          <a:xfrm>
            <a:off x="1028700" y="41560750"/>
            <a:ext cx="32389763" cy="2449513"/>
          </a:xfrm>
          <a:prstGeom prst="rect">
            <a:avLst/>
          </a:prstGeom>
          <a:solidFill>
            <a:srgbClr val="FBF6E9"/>
          </a:solidFill>
          <a:ln w="9525" algn="ctr">
            <a:solidFill>
              <a:srgbClr val="C00000"/>
            </a:solidFill>
            <a:round/>
            <a:headEnd/>
            <a:tailEnd/>
          </a:ln>
        </p:spPr>
        <p:txBody>
          <a:bodyPr/>
          <a:lstStyle/>
          <a:p>
            <a:pPr eaLnBrk="1" hangingPunct="1">
              <a:buClr>
                <a:srgbClr val="000000"/>
              </a:buClr>
              <a:buSzPct val="100000"/>
              <a:buFont typeface="Times New Roman" panose="02020603050405020304" pitchFamily="18" charset="0"/>
              <a:buNone/>
            </a:pPr>
            <a:endParaRPr lang="pt-BR" altLang="en-US"/>
          </a:p>
        </p:txBody>
      </p:sp>
      <p:pic>
        <p:nvPicPr>
          <p:cNvPr id="3094" name="Imagem 5" descr="Logotipo&#10;&#10;Descrição gerada automaticamente">
            <a:extLst>
              <a:ext uri="{FF2B5EF4-FFF2-40B4-BE49-F238E27FC236}">
                <a16:creationId xmlns:a16="http://schemas.microsoft.com/office/drawing/2014/main" id="{5C2418B1-BBF0-55A3-EFB2-0933A12A8D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7338" y="41944925"/>
            <a:ext cx="15970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Imagem 7">
            <a:extLst>
              <a:ext uri="{FF2B5EF4-FFF2-40B4-BE49-F238E27FC236}">
                <a16:creationId xmlns:a16="http://schemas.microsoft.com/office/drawing/2014/main" id="{BE34C84A-9991-C7ED-8638-E2E89FA71B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8050" y="42368788"/>
            <a:ext cx="2844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Imagem 9">
            <a:extLst>
              <a:ext uri="{FF2B5EF4-FFF2-40B4-BE49-F238E27FC236}">
                <a16:creationId xmlns:a16="http://schemas.microsoft.com/office/drawing/2014/main" id="{602DB70E-EB13-40D7-C0F3-F11F557D12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5925" y="42251313"/>
            <a:ext cx="32194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Imagem 11" descr="Logotipo&#10;&#10;Descrição gerada automaticamente">
            <a:extLst>
              <a:ext uri="{FF2B5EF4-FFF2-40B4-BE49-F238E27FC236}">
                <a16:creationId xmlns:a16="http://schemas.microsoft.com/office/drawing/2014/main" id="{2D98ED1F-344E-9410-532C-B61967F156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98563" y="42111613"/>
            <a:ext cx="18859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Imagem 13">
            <a:extLst>
              <a:ext uri="{FF2B5EF4-FFF2-40B4-BE49-F238E27FC236}">
                <a16:creationId xmlns:a16="http://schemas.microsoft.com/office/drawing/2014/main" id="{1720EA3D-F2FA-E2A3-8E78-19140849F28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61000" y="41838563"/>
            <a:ext cx="162083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Imagem 15" descr="Logotipo&#10;&#10;Descrição gerada automaticamente">
            <a:extLst>
              <a:ext uri="{FF2B5EF4-FFF2-40B4-BE49-F238E27FC236}">
                <a16:creationId xmlns:a16="http://schemas.microsoft.com/office/drawing/2014/main" id="{C3059EDD-3FA0-D347-72D2-38439C4B255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86675" y="42019538"/>
            <a:ext cx="14446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Imagem 17" descr="Diagrama&#10;&#10;Descrição gerada automaticamente">
            <a:extLst>
              <a:ext uri="{FF2B5EF4-FFF2-40B4-BE49-F238E27FC236}">
                <a16:creationId xmlns:a16="http://schemas.microsoft.com/office/drawing/2014/main" id="{6E85616E-359C-7B43-2B99-66ED7E7B0B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581313" y="41809988"/>
            <a:ext cx="2482850"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Imagem 19">
            <a:extLst>
              <a:ext uri="{FF2B5EF4-FFF2-40B4-BE49-F238E27FC236}">
                <a16:creationId xmlns:a16="http://schemas.microsoft.com/office/drawing/2014/main" id="{A1B046CA-A2D8-BFBC-9E96-F222274BD9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94938" y="42368788"/>
            <a:ext cx="331787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 name="CaixaDeTexto 20">
            <a:extLst>
              <a:ext uri="{FF2B5EF4-FFF2-40B4-BE49-F238E27FC236}">
                <a16:creationId xmlns:a16="http://schemas.microsoft.com/office/drawing/2014/main" id="{97BD9338-2EA5-F251-76E7-28E8D6BCA327}"/>
              </a:ext>
            </a:extLst>
          </p:cNvPr>
          <p:cNvSpPr txBox="1">
            <a:spLocks noChangeArrowheads="1"/>
          </p:cNvSpPr>
          <p:nvPr/>
        </p:nvSpPr>
        <p:spPr bwMode="auto">
          <a:xfrm>
            <a:off x="23388638" y="42251313"/>
            <a:ext cx="86677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3600" b="1">
                <a:solidFill>
                  <a:srgbClr val="FF0000"/>
                </a:solidFill>
              </a:rPr>
              <a:t>Logos da instituição e/ou parceria/apoio</a:t>
            </a:r>
          </a:p>
        </p:txBody>
      </p:sp>
      <p:sp>
        <p:nvSpPr>
          <p:cNvPr id="3" name="Text Box 16">
            <a:extLst>
              <a:ext uri="{FF2B5EF4-FFF2-40B4-BE49-F238E27FC236}">
                <a16:creationId xmlns:a16="http://schemas.microsoft.com/office/drawing/2014/main" id="{9C92B157-C9D3-90B2-BEA8-6F63C27EECBF}"/>
              </a:ext>
            </a:extLst>
          </p:cNvPr>
          <p:cNvSpPr txBox="1">
            <a:spLocks noChangeArrowheads="1"/>
          </p:cNvSpPr>
          <p:nvPr/>
        </p:nvSpPr>
        <p:spPr bwMode="auto">
          <a:xfrm>
            <a:off x="18018124" y="30688757"/>
            <a:ext cx="13841413" cy="4834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 pos="11231563" algn="l"/>
                <a:tab pos="11680825" algn="l"/>
                <a:tab pos="12130088" algn="l"/>
                <a:tab pos="12579350" algn="l"/>
                <a:tab pos="13028613" algn="l"/>
                <a:tab pos="13477875" algn="l"/>
              </a:tabLst>
              <a:defRPr sz="8900">
                <a:solidFill>
                  <a:schemeClr val="bg1"/>
                </a:solidFill>
                <a:latin typeface="Arial" panose="020B0604020202020204" pitchFamily="34" charset="0"/>
                <a:ea typeface="Microsoft YaHei" panose="020B0503020204020204" pitchFamily="34" charset="-122"/>
              </a:defRPr>
            </a:lvl9pPr>
          </a:lstStyle>
          <a:p>
            <a:pPr eaLnBrk="1" hangingPunct="1">
              <a:buSzPct val="100000"/>
            </a:pPr>
            <a:r>
              <a:rPr lang="pt-BR" altLang="pt-BR" sz="4400" b="1" dirty="0">
                <a:solidFill>
                  <a:srgbClr val="000000"/>
                </a:solidFill>
              </a:rPr>
              <a:t>CONCLUSÃO </a:t>
            </a:r>
          </a:p>
          <a:p>
            <a:pPr eaLnBrk="1" hangingPunct="1">
              <a:buSzPct val="100000"/>
            </a:pPr>
            <a:endParaRPr lang="pt-BR" altLang="pt-BR" sz="4400" dirty="0">
              <a:solidFill>
                <a:srgbClr val="000000"/>
              </a:solidFill>
            </a:endParaRPr>
          </a:p>
          <a:p>
            <a:pPr eaLnBrk="1" hangingPunct="1">
              <a:buSzPct val="100000"/>
            </a:pPr>
            <a:r>
              <a:rPr lang="pt-BR" altLang="pt-BR" sz="4400" dirty="0">
                <a:solidFill>
                  <a:srgbClr val="000000"/>
                </a:solidFill>
              </a:rPr>
              <a:t>Texto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r>
              <a:rPr lang="pt-BR" altLang="pt-BR" sz="4400" dirty="0">
                <a:solidFill>
                  <a:srgbClr val="000000"/>
                </a:solidFill>
              </a:rPr>
              <a:t> </a:t>
            </a:r>
            <a:r>
              <a:rPr lang="pt-BR" altLang="pt-BR" sz="4400" dirty="0" err="1">
                <a:solidFill>
                  <a:srgbClr val="000000"/>
                </a:solidFill>
              </a:rPr>
              <a:t>texto</a:t>
            </a:r>
            <a:endParaRPr lang="pt-BR" altLang="pt-BR" sz="4400" dirty="0">
              <a:solidFill>
                <a:srgbClr val="000000"/>
              </a:solidFill>
            </a:endParaRPr>
          </a:p>
        </p:txBody>
      </p:sp>
      <p:pic>
        <p:nvPicPr>
          <p:cNvPr id="2" name="Imagem 3">
            <a:extLst>
              <a:ext uri="{FF2B5EF4-FFF2-40B4-BE49-F238E27FC236}">
                <a16:creationId xmlns:a16="http://schemas.microsoft.com/office/drawing/2014/main" id="{0E6FF0A3-700C-C999-01BC-69A9FB34147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231350" y="42038761"/>
            <a:ext cx="2306638" cy="1518593"/>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Arial"/>
        <a:ea typeface="Microsoft YaHei"/>
        <a:cs typeface=""/>
      </a:majorFont>
      <a:minorFont>
        <a:latin typeface="Arial"/>
        <a:ea typeface="Microsoft YaHei"/>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t-BR" sz="89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t-BR" sz="89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TotalTime>
  <Words>725</Words>
  <Application>Microsoft Office PowerPoint</Application>
  <PresentationFormat>Personalizar</PresentationFormat>
  <Paragraphs>33</Paragraphs>
  <Slides>1</Slides>
  <Notes>1</Notes>
  <HiddenSlides>0</HiddenSlides>
  <MMClips>0</MMClips>
  <ScaleCrop>false</ScaleCrop>
  <HeadingPairs>
    <vt:vector size="4" baseType="variant">
      <vt:variant>
        <vt:lpstr>Tema</vt:lpstr>
      </vt:variant>
      <vt:variant>
        <vt:i4>1</vt:i4>
      </vt:variant>
      <vt:variant>
        <vt:lpstr>Títulos de slides</vt:lpstr>
      </vt:variant>
      <vt:variant>
        <vt:i4>1</vt:i4>
      </vt:variant>
    </vt:vector>
  </HeadingPairs>
  <TitlesOfParts>
    <vt:vector size="2" baseType="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LAMBdA-ANP5</dc:creator>
  <cp:lastModifiedBy>Cássia Corrêa</cp:lastModifiedBy>
  <cp:revision>98</cp:revision>
  <cp:lastPrinted>1601-01-01T00:00:00Z</cp:lastPrinted>
  <dcterms:created xsi:type="dcterms:W3CDTF">2006-09-28T21:01:08Z</dcterms:created>
  <dcterms:modified xsi:type="dcterms:W3CDTF">2022-10-20T08:57:32Z</dcterms:modified>
</cp:coreProperties>
</file>