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396001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5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29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6480867"/>
            <a:ext cx="27539395" cy="1378673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0799268"/>
            <a:ext cx="24299466" cy="9560876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04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15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108343"/>
            <a:ext cx="6986096" cy="3355932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108343"/>
            <a:ext cx="20553298" cy="3355932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66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27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9872559"/>
            <a:ext cx="27944386" cy="16472575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6500971"/>
            <a:ext cx="27944386" cy="8662538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82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82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16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0541716"/>
            <a:ext cx="13769697" cy="2512595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0541716"/>
            <a:ext cx="13769697" cy="2512595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84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108352"/>
            <a:ext cx="27944386" cy="765420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9707549"/>
            <a:ext cx="13706415" cy="475752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4465069"/>
            <a:ext cx="13706415" cy="212759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9707549"/>
            <a:ext cx="13773917" cy="475752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4465069"/>
            <a:ext cx="13773917" cy="212759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39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75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70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40012"/>
            <a:ext cx="10449614" cy="9240044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5701703"/>
            <a:ext cx="16402140" cy="28141800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1880056"/>
            <a:ext cx="10449614" cy="22009274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79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40012"/>
            <a:ext cx="10449614" cy="9240044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5701703"/>
            <a:ext cx="16402140" cy="28141800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1880056"/>
            <a:ext cx="10449614" cy="22009274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0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108352"/>
            <a:ext cx="27944386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0541716"/>
            <a:ext cx="27944386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36703516"/>
            <a:ext cx="728984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6111A-E664-4A64-889F-523CA4FB895D}" type="datetimeFigureOut">
              <a:rPr lang="pt-BR" smtClean="0"/>
              <a:t>16/09/2024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36703516"/>
            <a:ext cx="1093476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36703516"/>
            <a:ext cx="728984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38C125-84A2-40A7-A372-F70DAAF9CE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72A2926F-21E6-6EFD-54FA-F989170D6B46}"/>
              </a:ext>
            </a:extLst>
          </p:cNvPr>
          <p:cNvSpPr txBox="1"/>
          <p:nvPr/>
        </p:nvSpPr>
        <p:spPr>
          <a:xfrm>
            <a:off x="1684420" y="9158243"/>
            <a:ext cx="291645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TÍTULO EM </a:t>
            </a:r>
            <a:r>
              <a:rPr lang="pt-BR" sz="8000" b="1" dirty="0" smtClean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ARIAL BLACK; </a:t>
            </a:r>
            <a:r>
              <a:rPr lang="pt-BR" sz="8000" b="1" dirty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NEGRITO; TAM. </a:t>
            </a:r>
            <a:r>
              <a:rPr lang="pt-BR" sz="8000" b="1" dirty="0" smtClean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80</a:t>
            </a:r>
          </a:p>
          <a:p>
            <a:pPr algn="ctr"/>
            <a:r>
              <a:rPr lang="pt-BR" sz="8000" b="1" dirty="0" smtClean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SEGUNDA LINHA DO TÍTULO</a:t>
            </a:r>
            <a:br>
              <a:rPr lang="pt-BR" sz="8000" b="1" dirty="0" smtClean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t-BR" sz="8000" b="1" dirty="0" smtClean="0">
                <a:solidFill>
                  <a:srgbClr val="79552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TERCEIRA LINHA DO TÍTULO</a:t>
            </a:r>
            <a:endParaRPr lang="pt-BR" sz="8000" b="1" dirty="0">
              <a:solidFill>
                <a:srgbClr val="795528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23A94BA0-517E-BCE5-55BF-1492F411BA4F}"/>
              </a:ext>
            </a:extLst>
          </p:cNvPr>
          <p:cNvSpPr txBox="1"/>
          <p:nvPr/>
        </p:nvSpPr>
        <p:spPr>
          <a:xfrm>
            <a:off x="3347244" y="13553993"/>
            <a:ext cx="2570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Autores: </a:t>
            </a:r>
            <a:r>
              <a:rPr lang="pt-BR" sz="4800" u="sng" dirty="0">
                <a:latin typeface="Arial" panose="020B0604020202020204" pitchFamily="34" charset="0"/>
                <a:cs typeface="Arial" panose="020B0604020202020204" pitchFamily="34" charset="0"/>
              </a:rPr>
              <a:t>Sobrenome principal, Nome </a:t>
            </a:r>
            <a:r>
              <a:rPr lang="pt-BR" sz="4800" u="sng" dirty="0" err="1">
                <a:latin typeface="Arial" panose="020B0604020202020204" pitchFamily="34" charset="0"/>
                <a:cs typeface="Arial" panose="020B0604020202020204" pitchFamily="34" charset="0"/>
              </a:rPr>
              <a:t>principal</a:t>
            </a:r>
            <a:r>
              <a:rPr lang="pt-BR" sz="4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48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4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4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8750112-79B8-B688-0616-F03D988D253E}"/>
              </a:ext>
            </a:extLst>
          </p:cNvPr>
          <p:cNvSpPr txBox="1"/>
          <p:nvPr/>
        </p:nvSpPr>
        <p:spPr>
          <a:xfrm>
            <a:off x="3347244" y="14877432"/>
            <a:ext cx="257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Afiliação: 1. ...................................................................;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18" y="1103143"/>
            <a:ext cx="8983582" cy="650504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931" y="1353426"/>
            <a:ext cx="8637937" cy="625476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22" y="37568474"/>
            <a:ext cx="18983043" cy="12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452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29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Black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Desconhecido</dc:creator>
  <cp:lastModifiedBy>Conta da Microsoft</cp:lastModifiedBy>
  <cp:revision>5</cp:revision>
  <dcterms:created xsi:type="dcterms:W3CDTF">2024-08-26T14:21:20Z</dcterms:created>
  <dcterms:modified xsi:type="dcterms:W3CDTF">2024-09-16T12:49:31Z</dcterms:modified>
</cp:coreProperties>
</file>